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61" r:id="rId4"/>
    <p:sldId id="262" r:id="rId5"/>
    <p:sldId id="259" r:id="rId6"/>
    <p:sldId id="260" r:id="rId7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5" autoAdjust="0"/>
    <p:restoredTop sz="94660"/>
  </p:normalViewPr>
  <p:slideViewPr>
    <p:cSldViewPr snapToGrid="0">
      <p:cViewPr varScale="1">
        <p:scale>
          <a:sx n="71" d="100"/>
          <a:sy n="71" d="100"/>
        </p:scale>
        <p:origin x="48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0B11504-AC9F-4AE9-B735-BDE96FC51643}" type="datetimeFigureOut">
              <a:rPr lang="fa-IR" smtClean="0"/>
              <a:t>09/02/43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B4D029F-37E0-4D83-AC67-AA0D94261CB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72010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E31F451-011F-46F3-8354-62695095D981}" type="datetimeFigureOut">
              <a:rPr lang="fa-IR" smtClean="0"/>
              <a:t>09/02/43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E6C61B32-2D8B-4F40-B1EB-ABDADAB80A79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145407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61B32-2D8B-4F40-B1EB-ABDADAB80A79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50719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EA7CC-5C5E-4126-9610-7A7E36847BAC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18943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89B3B-3226-4EAC-BB29-F4573A06E260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69057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ED323-CA4E-4476-9823-4AE8BF2AE1C2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58929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CE909F-B182-4912-8617-DC9ED20D994A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46087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76E86-0C26-4C95-BE57-9EB96C717BF6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17716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7C862-7983-4581-971A-8BAA56EAAB44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27129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BF11A-90CC-4CD6-A72F-9AFB52393461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56052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018F9-FC5A-4730-B777-B4276EC54187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76959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7752-2269-433D-A791-31E7D42C8E57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61080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0CA0E-C8CB-4B8D-AE76-A85988924377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3552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4C3B-6EA1-482D-9616-0CE71C257CA8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90926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EBE18-00E3-4300-8B19-ABFAF5DC677E}" type="datetime8">
              <a:rPr lang="fa-IR" smtClean="0"/>
              <a:t>16 سپتامبر 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96EC8-13AE-49C5-83BC-A1AC71521FFB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999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anitjob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0874" y="420970"/>
            <a:ext cx="4584676" cy="145265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236" y="2041712"/>
            <a:ext cx="5441576" cy="3650876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749104" y="5860676"/>
            <a:ext cx="4554070" cy="654424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en-US" sz="2400" dirty="0"/>
              <a:t>www.IranITjob.com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632305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504148" y="1658464"/>
            <a:ext cx="7818272" cy="135367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1600" b="1" i="0" dirty="0">
                <a:solidFill>
                  <a:srgbClr val="FF0000"/>
                </a:solidFill>
                <a:effectLst/>
                <a:latin typeface="IRANSans"/>
                <a:cs typeface="B Nazanin" panose="00000400000000000000" pitchFamily="2" charset="-78"/>
              </a:rPr>
              <a:t>پذیرش آگهی نیروی متخصص حوزه فناوری اطلاعات و ارتباطات در تهران و در سراسر کشور</a:t>
            </a:r>
          </a:p>
          <a:p>
            <a:pPr algn="ctr"/>
            <a:endParaRPr lang="fa-IR" sz="1600" b="0" i="0" dirty="0">
              <a:solidFill>
                <a:srgbClr val="333333"/>
              </a:solidFill>
              <a:effectLst/>
              <a:latin typeface="IRANSans"/>
              <a:cs typeface="B Nazanin" panose="00000400000000000000" pitchFamily="2" charset="-78"/>
            </a:endParaRPr>
          </a:p>
          <a:p>
            <a:pPr algn="just"/>
            <a:r>
              <a:rPr lang="fa-IR" dirty="0">
                <a:solidFill>
                  <a:srgbClr val="333333"/>
                </a:solidFill>
                <a:latin typeface="IRANSans"/>
                <a:cs typeface="B Nazanin" panose="00000400000000000000" pitchFamily="2" charset="-78"/>
              </a:rPr>
              <a:t>امکان </a:t>
            </a:r>
            <a:r>
              <a:rPr lang="fa-IR" b="0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 ایجاد و استفاده از فرصت </a:t>
            </a:r>
            <a:r>
              <a:rPr lang="fa-IR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های </a:t>
            </a:r>
            <a:r>
              <a:rPr lang="fa-IR" b="0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شغلی در سراسر کشور </a:t>
            </a:r>
          </a:p>
          <a:p>
            <a:pPr algn="just"/>
            <a:r>
              <a:rPr lang="fa-IR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شناسایی </a:t>
            </a:r>
            <a:r>
              <a:rPr lang="fa-IR" b="0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نیروی متخصص حوزه فناوری اطلاعات و ارتباطات </a:t>
            </a:r>
            <a:r>
              <a:rPr lang="fa-IR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از </a:t>
            </a:r>
            <a:r>
              <a:rPr lang="fa-IR" b="0" i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سراسر </a:t>
            </a:r>
            <a:r>
              <a:rPr lang="fa-IR" b="0" i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کشور</a:t>
            </a:r>
            <a:endParaRPr lang="fa-IR" b="0" i="0" dirty="0">
              <a:solidFill>
                <a:srgbClr val="333333"/>
              </a:solidFill>
              <a:effectLst/>
              <a:latin typeface="IRANSans"/>
              <a:cs typeface="B Nazanin" panose="000004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3801031" y="3151093"/>
            <a:ext cx="7521389" cy="108472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 b="1" i="0" dirty="0">
              <a:solidFill>
                <a:srgbClr val="FF0000"/>
              </a:solidFill>
              <a:effectLst/>
              <a:latin typeface="IRANSans"/>
              <a:cs typeface="B Nazanin" panose="00000400000000000000" pitchFamily="2" charset="-78"/>
            </a:endParaRPr>
          </a:p>
          <a:p>
            <a:pPr algn="ctr"/>
            <a:endParaRPr lang="fa-IR" b="1" i="0" dirty="0">
              <a:solidFill>
                <a:srgbClr val="FF0000"/>
              </a:solidFill>
              <a:effectLst/>
              <a:latin typeface="IRANSans"/>
              <a:cs typeface="B Nazanin" panose="00000400000000000000" pitchFamily="2" charset="-78"/>
            </a:endParaRPr>
          </a:p>
          <a:p>
            <a:pPr algn="ctr"/>
            <a:r>
              <a:rPr lang="fa-IR" b="1" i="0" dirty="0">
                <a:solidFill>
                  <a:srgbClr val="FF0000"/>
                </a:solidFill>
                <a:effectLst/>
                <a:latin typeface="IRANSans"/>
                <a:cs typeface="B Nazanin" panose="00000400000000000000" pitchFamily="2" charset="-78"/>
              </a:rPr>
              <a:t>اطلاع رسانی جامع به کارجویان</a:t>
            </a:r>
          </a:p>
          <a:p>
            <a:pPr algn="ctr"/>
            <a:endParaRPr lang="fa-IR" b="1" i="0" dirty="0">
              <a:solidFill>
                <a:srgbClr val="FF0000"/>
              </a:solidFill>
              <a:effectLst/>
              <a:latin typeface="IRANSans"/>
              <a:cs typeface="B Nazanin" panose="00000400000000000000" pitchFamily="2" charset="-78"/>
            </a:endParaRPr>
          </a:p>
          <a:p>
            <a:pPr algn="ctr"/>
            <a:r>
              <a:rPr lang="fa-IR" b="0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بانک اطلاعاتی فرصت های شغلی در حوزه فناوری اطلاعات و ارتباطات و ارسال روزانه اطلاعات از طریق ایمیل و شبکه های مجازی برای کارجویان</a:t>
            </a:r>
          </a:p>
          <a:p>
            <a:r>
              <a:rPr lang="fa-IR" dirty="0">
                <a:cs typeface="B Nazanin" panose="00000400000000000000" pitchFamily="2" charset="-78"/>
              </a:rPr>
              <a:t/>
            </a:r>
            <a:br>
              <a:rPr lang="fa-IR" dirty="0">
                <a:cs typeface="B Nazanin" panose="00000400000000000000" pitchFamily="2" charset="-78"/>
              </a:rPr>
            </a:b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801032" y="4388220"/>
            <a:ext cx="7521388" cy="112954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b="1" i="0" dirty="0">
                <a:solidFill>
                  <a:srgbClr val="FF0000"/>
                </a:solidFill>
                <a:effectLst/>
                <a:latin typeface="IRANSans"/>
                <a:cs typeface="B Nazanin" panose="00000400000000000000" pitchFamily="2" charset="-78"/>
              </a:rPr>
              <a:t>سیستم جستجوی هوشمند اطلاعات</a:t>
            </a:r>
          </a:p>
          <a:p>
            <a:pPr algn="ctr"/>
            <a:r>
              <a:rPr lang="fa-IR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مشاهده </a:t>
            </a:r>
            <a:r>
              <a:rPr lang="fa-IR" b="0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و مدیریت </a:t>
            </a:r>
            <a:r>
              <a:rPr lang="fa-IR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تمامی </a:t>
            </a:r>
            <a:r>
              <a:rPr lang="fa-IR" b="0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آگهی ها و رزومه های مربوطه را در بخش جستجوی هوشمند اطلاعات 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010399" y="1018617"/>
            <a:ext cx="4137212" cy="4235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ویژگی های </a:t>
            </a:r>
            <a:r>
              <a:rPr lang="fa-IR" sz="2000">
                <a:solidFill>
                  <a:srgbClr val="FF0000"/>
                </a:solidFill>
                <a:cs typeface="B Nazanin" panose="00000400000000000000" pitchFamily="2" charset="-78"/>
              </a:rPr>
              <a:t>عمومی  </a:t>
            </a:r>
            <a:r>
              <a:rPr lang="en-US" sz="2000" dirty="0">
                <a:solidFill>
                  <a:srgbClr val="FF0000"/>
                </a:solidFill>
                <a:cs typeface="B Nazanin" panose="00000400000000000000" pitchFamily="2" charset="-78"/>
              </a:rPr>
              <a:t>Iran IT job</a:t>
            </a:r>
            <a:endParaRPr lang="fa-IR" sz="20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01031" y="5741884"/>
            <a:ext cx="7521389" cy="86061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fa-IR" b="1" i="0" dirty="0">
                <a:solidFill>
                  <a:srgbClr val="FF0000"/>
                </a:solidFill>
                <a:effectLst/>
                <a:latin typeface="IRANSans"/>
                <a:cs typeface="B Nazanin" panose="00000400000000000000" pitchFamily="2" charset="-78"/>
              </a:rPr>
              <a:t>پیشنهاد تخصصی انتخاب کارکنان برای پروژه ها</a:t>
            </a:r>
          </a:p>
          <a:p>
            <a:pPr algn="ctr">
              <a:lnSpc>
                <a:spcPct val="150000"/>
              </a:lnSpc>
            </a:pPr>
            <a:r>
              <a:rPr lang="fa-IR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تمرکز بر حوزه </a:t>
            </a:r>
            <a:r>
              <a:rPr lang="fa-IR" b="0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هاي </a:t>
            </a:r>
            <a:r>
              <a:rPr lang="fa-IR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تخصصی فناوري </a:t>
            </a:r>
            <a:r>
              <a:rPr lang="fa-IR" b="0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اطلاعات و ارتباطات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11" y="197224"/>
            <a:ext cx="2597378" cy="821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162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3603811" y="2447365"/>
            <a:ext cx="6893859" cy="377414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altLang="fa-IR" b="1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منابع انسانی برای کارفرمایان</a:t>
            </a:r>
          </a:p>
          <a:p>
            <a:pPr lvl="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fa-IR" dirty="0">
                <a:solidFill>
                  <a:srgbClr val="00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آموزش و بهسازی منابع </a:t>
            </a:r>
            <a:r>
              <a:rPr lang="ar-SA" altLang="fa-IR" dirty="0">
                <a:solidFill>
                  <a:srgbClr val="00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انسانی</a:t>
            </a:r>
            <a:r>
              <a:rPr lang="en-US" altLang="fa-IR" dirty="0">
                <a:solidFill>
                  <a:srgbClr val="000000"/>
                </a:solidFill>
                <a:latin typeface="Arial" panose="020B0604020202020204" pitchFamily="34" charset="0"/>
                <a:cs typeface="B Nazanin" panose="00000400000000000000" pitchFamily="2" charset="-78"/>
              </a:rPr>
              <a:t> </a:t>
            </a:r>
            <a:endParaRPr lang="en-US" altLang="fa-IR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fa-IR" dirty="0">
                <a:solidFill>
                  <a:prstClr val="black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تامین نیروی انسانی تخصصی پروژه ها </a:t>
            </a:r>
            <a:endParaRPr lang="en-US" altLang="fa-IR" dirty="0">
              <a:solidFill>
                <a:prstClr val="black"/>
              </a:solidFill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fa-IR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پیشنهاد فرآیند جذب و به کارگماری منابع انسانی</a:t>
            </a:r>
            <a:endParaRPr lang="en-US" altLang="fa-IR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fa-IR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طراحی و تحلیل شغل</a:t>
            </a:r>
            <a:endParaRPr lang="en-US" altLang="fa-IR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fa-IR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پیشنهاد تخصصی انتخاب کارکنان</a:t>
            </a:r>
            <a:r>
              <a:rPr lang="fa-IR" altLang="fa-IR" dirty="0">
                <a:solidFill>
                  <a:prstClr val="black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برای پروژه ها </a:t>
            </a:r>
            <a:endParaRPr lang="en-US" altLang="fa-IR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fa-IR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برنامه ریزی استراتژیک منابع انسانی</a:t>
            </a:r>
            <a:endParaRPr lang="en-US" altLang="fa-IR" dirty="0">
              <a:solidFill>
                <a:prstClr val="black"/>
              </a:solidFill>
              <a:latin typeface="Arial" panose="020B060402020202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a-IR" altLang="fa-IR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ارزیابی و مدیریت عملکرد کارکنان</a:t>
            </a:r>
            <a:endParaRPr lang="fa-IR" altLang="fa-IR" dirty="0">
              <a:solidFill>
                <a:prstClr val="black"/>
              </a:solidFill>
              <a:latin typeface="Arial" panose="020B0604020202020204" pitchFamily="34" charset="0"/>
              <a:cs typeface="B Nazanin" panose="00000400000000000000" pitchFamily="2" charset="-78"/>
            </a:endParaRPr>
          </a:p>
          <a:p>
            <a:pPr algn="ctr"/>
            <a:endParaRPr lang="fa-IR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-48399"/>
            <a:ext cx="29206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a-IR" altLang="fa-IR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endParaRPr kumimoji="0" lang="en-US" altLang="fa-I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fa-I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809999" y="1371599"/>
            <a:ext cx="6481482" cy="67235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solidFill>
                  <a:srgbClr val="FF0000"/>
                </a:solidFill>
              </a:rPr>
              <a:t>مزایای </a:t>
            </a:r>
            <a:r>
              <a:rPr lang="fa-IR" dirty="0" smtClean="0">
                <a:solidFill>
                  <a:srgbClr val="FF0000"/>
                </a:solidFill>
              </a:rPr>
              <a:t>سامانه </a:t>
            </a:r>
            <a:r>
              <a:rPr lang="en-US" dirty="0">
                <a:solidFill>
                  <a:srgbClr val="FF0000"/>
                </a:solidFill>
              </a:rPr>
              <a:t>Iran IT job </a:t>
            </a:r>
            <a:r>
              <a:rPr lang="fa-IR" dirty="0">
                <a:solidFill>
                  <a:srgbClr val="FF0000"/>
                </a:solidFill>
              </a:rPr>
              <a:t> برای کارفرمایان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547" y="228600"/>
            <a:ext cx="2943675" cy="93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601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4222376" y="1176431"/>
            <a:ext cx="6849035" cy="7709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lvl="0"/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مزایای </a:t>
            </a:r>
            <a:r>
              <a:rPr lang="fa-IR" sz="20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سامانه </a:t>
            </a:r>
            <a:r>
              <a:rPr lang="en-US" sz="2000" dirty="0">
                <a:solidFill>
                  <a:srgbClr val="FF0000"/>
                </a:solidFill>
                <a:cs typeface="B Nazanin" panose="00000400000000000000" pitchFamily="2" charset="-78"/>
              </a:rPr>
              <a:t>Iran IT job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برای کارجویان 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3953433" y="2205317"/>
            <a:ext cx="7207624" cy="223221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fa-I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مدیریت منابع انسانی </a:t>
            </a:r>
            <a:r>
              <a:rPr lang="fa-I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برای کارکنان  :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30835" algn="just">
              <a:lnSpc>
                <a:spcPct val="150000"/>
              </a:lnSpc>
            </a:pPr>
            <a:r>
              <a:rPr lang="fa-I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جذب کارکنان جدید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30835" algn="just">
              <a:lnSpc>
                <a:spcPct val="150000"/>
              </a:lnSpc>
            </a:pPr>
            <a:r>
              <a:rPr lang="fa-I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آموزش و </a:t>
            </a:r>
            <a:r>
              <a:rPr lang="fa-I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بهسازی منابع انسانی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600710" indent="-269875" algn="just">
              <a:lnSpc>
                <a:spcPct val="150000"/>
              </a:lnSpc>
            </a:pPr>
            <a:r>
              <a:rPr lang="fa-I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مسیر پیشرفت شغلی کارکنان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330835" algn="just">
              <a:lnSpc>
                <a:spcPct val="150000"/>
              </a:lnSpc>
            </a:pPr>
            <a:r>
              <a:rPr lang="fa-I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پیشنهاد انتخاب کارکنان</a:t>
            </a:r>
            <a:r>
              <a:rPr lang="fa-I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برای پروژه ها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7368987" y="4563035"/>
            <a:ext cx="3792070" cy="74407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solidFill>
                  <a:srgbClr val="FF0000"/>
                </a:solidFill>
              </a:rPr>
              <a:t>مهم ترین مزیت </a:t>
            </a:r>
            <a:r>
              <a:rPr lang="fa-IR" dirty="0" smtClean="0">
                <a:solidFill>
                  <a:srgbClr val="FF0000"/>
                </a:solidFill>
              </a:rPr>
              <a:t>سامانه </a:t>
            </a:r>
            <a:r>
              <a:rPr lang="en-US" dirty="0">
                <a:solidFill>
                  <a:srgbClr val="FF0000"/>
                </a:solidFill>
              </a:rPr>
              <a:t>Iran IT job</a:t>
            </a:r>
            <a:endParaRPr lang="fa-IR" dirty="0">
              <a:solidFill>
                <a:srgbClr val="FF0000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486398" y="5432612"/>
            <a:ext cx="5674659" cy="74407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dirty="0">
                <a:cs typeface="B Nazanin" panose="00000400000000000000" pitchFamily="2" charset="-78"/>
              </a:rPr>
              <a:t>تخصصی بودن خدمات در صنعت فناوری اطلاعات و ارتباطات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58" y="259977"/>
            <a:ext cx="2897976" cy="91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51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6342529" y="968190"/>
            <a:ext cx="4545106" cy="65442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b="1" i="0" dirty="0">
                <a:solidFill>
                  <a:srgbClr val="FF0000"/>
                </a:solidFill>
                <a:effectLst/>
                <a:latin typeface="IRANSans"/>
                <a:cs typeface="B Nazanin" panose="00000400000000000000" pitchFamily="2" charset="-78"/>
              </a:rPr>
              <a:t>برنامه های </a:t>
            </a:r>
            <a:r>
              <a:rPr lang="fa-IR" b="1" i="0" dirty="0" smtClean="0">
                <a:solidFill>
                  <a:srgbClr val="FF0000"/>
                </a:solidFill>
                <a:effectLst/>
                <a:latin typeface="IRANSans"/>
                <a:cs typeface="B Nazanin" panose="00000400000000000000" pitchFamily="2" charset="-78"/>
              </a:rPr>
              <a:t>آینده سامانه </a:t>
            </a:r>
            <a:r>
              <a:rPr lang="en-US" b="1" i="0" dirty="0">
                <a:solidFill>
                  <a:srgbClr val="FF0000"/>
                </a:solidFill>
                <a:effectLst/>
                <a:latin typeface="+mj-lt"/>
                <a:cs typeface="B Nazanin" panose="00000400000000000000" pitchFamily="2" charset="-78"/>
              </a:rPr>
              <a:t>Iran IT job</a:t>
            </a:r>
            <a:endParaRPr lang="fa-IR" b="1" i="0" dirty="0">
              <a:solidFill>
                <a:srgbClr val="FF0000"/>
              </a:solidFill>
              <a:effectLst/>
              <a:latin typeface="+mj-lt"/>
              <a:cs typeface="B Nazanin" panose="000004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383305" y="1887068"/>
            <a:ext cx="5504330" cy="923365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fa-IR" b="0" i="0" dirty="0" smtClean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دو </a:t>
            </a:r>
            <a:r>
              <a:rPr lang="fa-IR" b="0" i="0" dirty="0">
                <a:solidFill>
                  <a:srgbClr val="333333"/>
                </a:solidFill>
                <a:effectLst/>
                <a:latin typeface="IRANSans"/>
                <a:cs typeface="B Nazanin" panose="00000400000000000000" pitchFamily="2" charset="-78"/>
              </a:rPr>
              <a:t>زبانه و در تعامل با کارفرمايان خارجي</a:t>
            </a:r>
            <a:endParaRPr lang="fa-IR" dirty="0">
              <a:cs typeface="B Nazanin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5383305" y="3083854"/>
            <a:ext cx="5504330" cy="95025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fa-IR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برگزاری مصاحبه آنلاین کارجو و کارفرما </a:t>
            </a: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106271" y="4325463"/>
            <a:ext cx="7844117" cy="9502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r>
              <a:rPr lang="fa-IR" dirty="0">
                <a:cs typeface="B Nazanin" panose="00000400000000000000" pitchFamily="2" charset="-78"/>
              </a:rPr>
              <a:t>برگزاری دوره های آنلاین و کاربردی با موضوع تخصصی فناوری اطلاعات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998694" y="5549142"/>
            <a:ext cx="7888941" cy="87854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lvl="0"/>
            <a:r>
              <a:rPr lang="fa-IR" dirty="0">
                <a:solidFill>
                  <a:prstClr val="black"/>
                </a:solidFill>
                <a:cs typeface="B Nazanin" panose="00000400000000000000" pitchFamily="2" charset="-78"/>
              </a:rPr>
              <a:t>آموزش مهارت ها و رفتارهای سازمانی و فردی برای کارجو ها ،کارآموزها ،فارغ التحصیلان حوزه فناوری اطلاعات و ارتباطات</a:t>
            </a:r>
            <a:endParaRPr lang="en-US" dirty="0">
              <a:solidFill>
                <a:prstClr val="black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59" y="125134"/>
            <a:ext cx="2575858" cy="81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871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681818" y="1577789"/>
            <a:ext cx="4137211" cy="120127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lnSpc>
                <a:spcPct val="150000"/>
              </a:lnSpc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                       تلفن :  88900058</a:t>
            </a:r>
          </a:p>
          <a:p>
            <a:pPr algn="ctr">
              <a:lnSpc>
                <a:spcPct val="150000"/>
              </a:lnSpc>
            </a:pPr>
            <a:r>
              <a:rPr lang="fa-IR" dirty="0">
                <a:solidFill>
                  <a:schemeClr val="tx1"/>
                </a:solidFill>
                <a:cs typeface="B Nazanin" panose="00000400000000000000" pitchFamily="2" charset="-78"/>
              </a:rPr>
              <a:t>     همراه :09930048947</a:t>
            </a:r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383741" y="2994211"/>
            <a:ext cx="4733364" cy="2626659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  <a:hlinkClick r:id="rId3"/>
              </a:rPr>
              <a:t>www.IranITjob.com</a:t>
            </a:r>
            <a:endParaRPr lang="fa-IR" sz="2000" dirty="0">
              <a:solidFill>
                <a:schemeClr val="tx1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</a:rPr>
              <a:t>Email:IranITjobb@gmail.com</a:t>
            </a:r>
          </a:p>
          <a:p>
            <a:pPr algn="ctr">
              <a:lnSpc>
                <a:spcPct val="150000"/>
              </a:lnSpc>
            </a:pPr>
            <a:r>
              <a:rPr lang="en-US" sz="2000" dirty="0" err="1">
                <a:solidFill>
                  <a:schemeClr val="tx1"/>
                </a:solidFill>
              </a:rPr>
              <a:t>Linkedin:IranITjob</a:t>
            </a:r>
            <a:endParaRPr lang="en-US" sz="2000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tx1"/>
                </a:solidFill>
              </a:rPr>
              <a:t>Telegram:@</a:t>
            </a:r>
            <a:r>
              <a:rPr lang="en-US" sz="2000" dirty="0" err="1">
                <a:solidFill>
                  <a:schemeClr val="tx1"/>
                </a:solidFill>
              </a:rPr>
              <a:t>IranITjobbb</a:t>
            </a:r>
            <a:endParaRPr lang="en-US" sz="2000" dirty="0">
              <a:solidFill>
                <a:schemeClr val="tx1"/>
              </a:solidFill>
            </a:endParaRPr>
          </a:p>
          <a:p>
            <a:pPr lvl="0" algn="ctr">
              <a:lnSpc>
                <a:spcPct val="150000"/>
              </a:lnSpc>
            </a:pPr>
            <a:endParaRPr lang="fa-IR" sz="2000" dirty="0">
              <a:solidFill>
                <a:schemeClr val="tx1"/>
              </a:solidFill>
            </a:endParaRPr>
          </a:p>
          <a:p>
            <a:pPr algn="ctr">
              <a:lnSpc>
                <a:spcPct val="150000"/>
              </a:lnSpc>
            </a:pPr>
            <a:endParaRPr lang="fa-IR" sz="2000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93" y="304800"/>
            <a:ext cx="3083963" cy="97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412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277</Words>
  <Application>Microsoft Office PowerPoint</Application>
  <PresentationFormat>Widescreen</PresentationFormat>
  <Paragraphs>46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B Nazanin</vt:lpstr>
      <vt:lpstr>Calibri</vt:lpstr>
      <vt:lpstr>Calibri Light</vt:lpstr>
      <vt:lpstr>IRANSans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ariana</dc:creator>
  <cp:lastModifiedBy>ariana</cp:lastModifiedBy>
  <cp:revision>20</cp:revision>
  <dcterms:created xsi:type="dcterms:W3CDTF">2021-09-15T08:46:20Z</dcterms:created>
  <dcterms:modified xsi:type="dcterms:W3CDTF">2021-09-16T03:24:55Z</dcterms:modified>
</cp:coreProperties>
</file>